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69" r:id="rId3"/>
    <p:sldId id="261" r:id="rId4"/>
    <p:sldId id="265" r:id="rId5"/>
    <p:sldId id="266" r:id="rId6"/>
    <p:sldId id="264" r:id="rId7"/>
    <p:sldId id="257" r:id="rId8"/>
    <p:sldId id="259" r:id="rId9"/>
    <p:sldId id="267" r:id="rId10"/>
    <p:sldId id="258" r:id="rId11"/>
    <p:sldId id="263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8" autoAdjust="0"/>
    <p:restoredTop sz="94660"/>
  </p:normalViewPr>
  <p:slideViewPr>
    <p:cSldViewPr>
      <p:cViewPr varScale="1">
        <p:scale>
          <a:sx n="41" d="100"/>
          <a:sy n="41" d="100"/>
        </p:scale>
        <p:origin x="869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28FF-8471-4436-ADB9-4B4FB0F87C26}" type="datetimeFigureOut">
              <a:rPr lang="sv-SE" smtClean="0"/>
              <a:t>2015-07-30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692F-411E-4A50-B546-C3BCD6F06F08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28FF-8471-4436-ADB9-4B4FB0F87C26}" type="datetimeFigureOut">
              <a:rPr lang="sv-SE" smtClean="0"/>
              <a:t>2015-07-30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692F-411E-4A50-B546-C3BCD6F06F0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28FF-8471-4436-ADB9-4B4FB0F87C26}" type="datetimeFigureOut">
              <a:rPr lang="sv-SE" smtClean="0"/>
              <a:t>2015-07-30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692F-411E-4A50-B546-C3BCD6F06F0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28FF-8471-4436-ADB9-4B4FB0F87C26}" type="datetimeFigureOut">
              <a:rPr lang="sv-SE" smtClean="0"/>
              <a:t>2015-07-30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692F-411E-4A50-B546-C3BCD6F06F0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28FF-8471-4436-ADB9-4B4FB0F87C26}" type="datetimeFigureOut">
              <a:rPr lang="sv-SE" smtClean="0"/>
              <a:t>2015-07-30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692F-411E-4A50-B546-C3BCD6F06F08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28FF-8471-4436-ADB9-4B4FB0F87C26}" type="datetimeFigureOut">
              <a:rPr lang="sv-SE" smtClean="0"/>
              <a:t>2015-07-30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692F-411E-4A50-B546-C3BCD6F06F0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28FF-8471-4436-ADB9-4B4FB0F87C26}" type="datetimeFigureOut">
              <a:rPr lang="sv-SE" smtClean="0"/>
              <a:t>2015-07-30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692F-411E-4A50-B546-C3BCD6F06F0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28FF-8471-4436-ADB9-4B4FB0F87C26}" type="datetimeFigureOut">
              <a:rPr lang="sv-SE" smtClean="0"/>
              <a:t>2015-07-30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692F-411E-4A50-B546-C3BCD6F06F0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28FF-8471-4436-ADB9-4B4FB0F87C26}" type="datetimeFigureOut">
              <a:rPr lang="sv-SE" smtClean="0"/>
              <a:t>2015-07-30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692F-411E-4A50-B546-C3BCD6F06F0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28FF-8471-4436-ADB9-4B4FB0F87C26}" type="datetimeFigureOut">
              <a:rPr lang="sv-SE" smtClean="0"/>
              <a:t>2015-07-30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C692F-411E-4A50-B546-C3BCD6F06F08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48528FF-8471-4436-ADB9-4B4FB0F87C26}" type="datetimeFigureOut">
              <a:rPr lang="sv-SE" smtClean="0"/>
              <a:t>2015-07-30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E0C692F-411E-4A50-B546-C3BCD6F06F08}" type="slidenum">
              <a:rPr lang="sv-SE" smtClean="0"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ktangel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48528FF-8471-4436-ADB9-4B4FB0F87C26}" type="datetimeFigureOut">
              <a:rPr lang="sv-SE" smtClean="0"/>
              <a:t>2015-07-30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0C692F-411E-4A50-B546-C3BCD6F06F08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Mis</a:t>
            </a:r>
            <a:r>
              <a:rPr lang="sv-SE" dirty="0" smtClean="0"/>
              <a:t> primeros </a:t>
            </a:r>
            <a:r>
              <a:rPr lang="sv-SE" dirty="0" err="1" smtClean="0"/>
              <a:t>verbos</a:t>
            </a:r>
            <a:r>
              <a:rPr lang="sv-SE" dirty="0" smtClean="0"/>
              <a:t> en </a:t>
            </a:r>
            <a:r>
              <a:rPr lang="sv-SE" dirty="0" err="1" smtClean="0"/>
              <a:t>español</a:t>
            </a:r>
            <a:endParaRPr lang="sv-SE" dirty="0"/>
          </a:p>
        </p:txBody>
      </p:sp>
      <p:pic>
        <p:nvPicPr>
          <p:cNvPr id="2050" name="Picture 2" descr="C:\Users\Erika\AppData\Local\Microsoft\Windows\Temporary Internet Files\Content.IE5\7A28BP4E\MC90041346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96" y="2910862"/>
            <a:ext cx="2219608" cy="23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Verbo</a:t>
            </a:r>
            <a:r>
              <a:rPr lang="sv-SE" dirty="0"/>
              <a:t> </a:t>
            </a:r>
            <a:r>
              <a:rPr lang="sv-SE" dirty="0" err="1" smtClean="0"/>
              <a:t>estar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4400" dirty="0" err="1" smtClean="0">
                <a:latin typeface="Berlin Sans FB Demi" pitchFamily="34" charset="0"/>
                <a:cs typeface="Aharoni" pitchFamily="2" charset="-79"/>
              </a:rPr>
              <a:t>Yo</a:t>
            </a:r>
            <a:r>
              <a:rPr lang="sv-SE" sz="4400" dirty="0" smtClean="0">
                <a:latin typeface="Berlin Sans FB Demi" pitchFamily="34" charset="0"/>
                <a:cs typeface="Aharoni" pitchFamily="2" charset="-79"/>
              </a:rPr>
              <a:t> </a:t>
            </a:r>
            <a:r>
              <a:rPr lang="sv-SE" sz="4400" dirty="0" err="1" smtClean="0">
                <a:latin typeface="Berlin Sans FB Demi" pitchFamily="34" charset="0"/>
                <a:cs typeface="Aharoni" pitchFamily="2" charset="-79"/>
              </a:rPr>
              <a:t>estoy</a:t>
            </a:r>
            <a:r>
              <a:rPr lang="sv-SE" sz="4400" dirty="0" smtClean="0">
                <a:latin typeface="Berlin Sans FB Demi" pitchFamily="34" charset="0"/>
                <a:cs typeface="Aharoni" pitchFamily="2" charset="-79"/>
              </a:rPr>
              <a:t> </a:t>
            </a:r>
            <a:r>
              <a:rPr lang="sv-SE" sz="4400" dirty="0" err="1" smtClean="0">
                <a:latin typeface="Berlin Sans FB Demi" pitchFamily="34" charset="0"/>
                <a:cs typeface="Aharoni" pitchFamily="2" charset="-79"/>
              </a:rPr>
              <a:t>feliz</a:t>
            </a:r>
            <a:r>
              <a:rPr lang="sv-SE" sz="4400" dirty="0" smtClean="0">
                <a:latin typeface="Berlin Sans FB Demi" pitchFamily="34" charset="0"/>
                <a:cs typeface="Aharoni" pitchFamily="2" charset="-79"/>
              </a:rPr>
              <a:t>      jag är glad</a:t>
            </a:r>
          </a:p>
          <a:p>
            <a:r>
              <a:rPr lang="sv-SE" sz="4400" dirty="0" err="1" smtClean="0">
                <a:latin typeface="Berlin Sans FB Demi" pitchFamily="34" charset="0"/>
                <a:cs typeface="Aharoni" pitchFamily="2" charset="-79"/>
              </a:rPr>
              <a:t>Tú</a:t>
            </a:r>
            <a:r>
              <a:rPr lang="sv-SE" sz="4400" dirty="0" smtClean="0">
                <a:latin typeface="Berlin Sans FB Demi" pitchFamily="34" charset="0"/>
                <a:cs typeface="Aharoni" pitchFamily="2" charset="-79"/>
              </a:rPr>
              <a:t> </a:t>
            </a:r>
            <a:r>
              <a:rPr lang="sv-SE" sz="4400" dirty="0" err="1" smtClean="0">
                <a:latin typeface="Berlin Sans FB Demi" pitchFamily="34" charset="0"/>
                <a:cs typeface="Aharoni" pitchFamily="2" charset="-79"/>
              </a:rPr>
              <a:t>estás</a:t>
            </a:r>
            <a:r>
              <a:rPr lang="sv-SE" sz="4400" dirty="0" smtClean="0">
                <a:latin typeface="Berlin Sans FB Demi" pitchFamily="34" charset="0"/>
                <a:cs typeface="Aharoni" pitchFamily="2" charset="-79"/>
              </a:rPr>
              <a:t> triste     du är ledsen</a:t>
            </a:r>
          </a:p>
          <a:p>
            <a:r>
              <a:rPr lang="sv-SE" sz="4400" dirty="0" err="1">
                <a:latin typeface="Berlin Sans FB Demi" pitchFamily="34" charset="0"/>
                <a:cs typeface="Aharoni" pitchFamily="2" charset="-79"/>
              </a:rPr>
              <a:t>é</a:t>
            </a:r>
            <a:r>
              <a:rPr lang="sv-SE" sz="4400" dirty="0" err="1" smtClean="0">
                <a:latin typeface="Berlin Sans FB Demi" pitchFamily="34" charset="0"/>
                <a:cs typeface="Aharoni" pitchFamily="2" charset="-79"/>
              </a:rPr>
              <a:t>l</a:t>
            </a:r>
            <a:r>
              <a:rPr lang="sv-SE" sz="4400" dirty="0" smtClean="0">
                <a:latin typeface="Berlin Sans FB Demi" pitchFamily="34" charset="0"/>
                <a:cs typeface="Aharoni" pitchFamily="2" charset="-79"/>
              </a:rPr>
              <a:t> </a:t>
            </a:r>
            <a:r>
              <a:rPr lang="sv-SE" sz="4400" dirty="0" err="1" smtClean="0">
                <a:latin typeface="Berlin Sans FB Demi" pitchFamily="34" charset="0"/>
                <a:cs typeface="Aharoni" pitchFamily="2" charset="-79"/>
              </a:rPr>
              <a:t>está</a:t>
            </a:r>
            <a:r>
              <a:rPr lang="sv-SE" sz="4400" dirty="0" smtClean="0">
                <a:latin typeface="Berlin Sans FB Demi" pitchFamily="34" charset="0"/>
                <a:cs typeface="Aharoni" pitchFamily="2" charset="-79"/>
              </a:rPr>
              <a:t> </a:t>
            </a:r>
            <a:r>
              <a:rPr lang="sv-SE" sz="4400" dirty="0" err="1" smtClean="0">
                <a:latin typeface="Berlin Sans FB Demi" pitchFamily="34" charset="0"/>
                <a:cs typeface="Aharoni" pitchFamily="2" charset="-79"/>
              </a:rPr>
              <a:t>enojado</a:t>
            </a:r>
            <a:r>
              <a:rPr lang="sv-SE" sz="4400" dirty="0" smtClean="0">
                <a:latin typeface="Berlin Sans FB Demi" pitchFamily="34" charset="0"/>
                <a:cs typeface="Aharoni" pitchFamily="2" charset="-79"/>
              </a:rPr>
              <a:t>   han är arg</a:t>
            </a:r>
          </a:p>
          <a:p>
            <a:r>
              <a:rPr lang="sv-SE" sz="4400" dirty="0" smtClean="0">
                <a:latin typeface="Berlin Sans FB Demi" pitchFamily="34" charset="0"/>
                <a:cs typeface="Aharoni" pitchFamily="2" charset="-79"/>
              </a:rPr>
              <a:t>Ella </a:t>
            </a:r>
            <a:r>
              <a:rPr lang="sv-SE" sz="4400" dirty="0" err="1" smtClean="0">
                <a:latin typeface="Berlin Sans FB Demi" pitchFamily="34" charset="0"/>
                <a:cs typeface="Aharoni" pitchFamily="2" charset="-79"/>
              </a:rPr>
              <a:t>está</a:t>
            </a:r>
            <a:r>
              <a:rPr lang="sv-SE" sz="4400" dirty="0" smtClean="0">
                <a:latin typeface="Berlin Sans FB Demi" pitchFamily="34" charset="0"/>
                <a:cs typeface="Aharoni" pitchFamily="2" charset="-79"/>
              </a:rPr>
              <a:t> </a:t>
            </a:r>
            <a:r>
              <a:rPr lang="sv-SE" sz="4400" dirty="0" err="1" smtClean="0">
                <a:latin typeface="Berlin Sans FB Demi" pitchFamily="34" charset="0"/>
                <a:cs typeface="Aharoni" pitchFamily="2" charset="-79"/>
              </a:rPr>
              <a:t>enojada</a:t>
            </a:r>
            <a:r>
              <a:rPr lang="sv-SE" sz="4400" dirty="0" smtClean="0">
                <a:latin typeface="Berlin Sans FB Demi" pitchFamily="34" charset="0"/>
                <a:cs typeface="Aharoni" pitchFamily="2" charset="-79"/>
              </a:rPr>
              <a:t> hon är arg  </a:t>
            </a:r>
          </a:p>
          <a:p>
            <a:r>
              <a:rPr lang="sv-SE" sz="4400" dirty="0" err="1" smtClean="0">
                <a:latin typeface="Berlin Sans FB Demi" pitchFamily="34" charset="0"/>
                <a:cs typeface="Aharoni" pitchFamily="2" charset="-79"/>
              </a:rPr>
              <a:t>ella</a:t>
            </a:r>
            <a:r>
              <a:rPr lang="sv-SE" sz="4400" dirty="0" smtClean="0">
                <a:latin typeface="Berlin Sans FB Demi" pitchFamily="34" charset="0"/>
                <a:cs typeface="Aharoni" pitchFamily="2" charset="-79"/>
              </a:rPr>
              <a:t> </a:t>
            </a:r>
            <a:r>
              <a:rPr lang="sv-SE" sz="4400" dirty="0" err="1" smtClean="0">
                <a:latin typeface="Berlin Sans FB Demi" pitchFamily="34" charset="0"/>
                <a:cs typeface="Aharoni" pitchFamily="2" charset="-79"/>
              </a:rPr>
              <a:t>está</a:t>
            </a:r>
            <a:r>
              <a:rPr lang="sv-SE" sz="4400" dirty="0" smtClean="0">
                <a:latin typeface="Berlin Sans FB Demi" pitchFamily="34" charset="0"/>
                <a:cs typeface="Aharoni" pitchFamily="2" charset="-79"/>
              </a:rPr>
              <a:t> triste      hon är ledsen </a:t>
            </a:r>
          </a:p>
          <a:p>
            <a:r>
              <a:rPr lang="sv-SE" sz="4400" dirty="0" err="1" smtClean="0">
                <a:latin typeface="Berlin Sans FB Demi" pitchFamily="34" charset="0"/>
                <a:cs typeface="Aharoni" pitchFamily="2" charset="-79"/>
              </a:rPr>
              <a:t>ella</a:t>
            </a:r>
            <a:r>
              <a:rPr lang="sv-SE" sz="4400" dirty="0" smtClean="0">
                <a:latin typeface="Berlin Sans FB Demi" pitchFamily="34" charset="0"/>
                <a:cs typeface="Aharoni" pitchFamily="2" charset="-79"/>
              </a:rPr>
              <a:t> </a:t>
            </a:r>
            <a:r>
              <a:rPr lang="sv-SE" sz="4400" dirty="0" err="1" smtClean="0">
                <a:latin typeface="Berlin Sans FB Demi" pitchFamily="34" charset="0"/>
                <a:cs typeface="Aharoni" pitchFamily="2" charset="-79"/>
              </a:rPr>
              <a:t>está</a:t>
            </a:r>
            <a:r>
              <a:rPr lang="sv-SE" sz="4400" dirty="0" smtClean="0">
                <a:latin typeface="Berlin Sans FB Demi" pitchFamily="34" charset="0"/>
                <a:cs typeface="Aharoni" pitchFamily="2" charset="-79"/>
              </a:rPr>
              <a:t> </a:t>
            </a:r>
            <a:r>
              <a:rPr lang="sv-SE" sz="4400" dirty="0" err="1" smtClean="0">
                <a:latin typeface="Berlin Sans FB Demi" pitchFamily="34" charset="0"/>
                <a:cs typeface="Aharoni" pitchFamily="2" charset="-79"/>
              </a:rPr>
              <a:t>feliz</a:t>
            </a:r>
            <a:r>
              <a:rPr lang="sv-SE" sz="4400" dirty="0" smtClean="0">
                <a:latin typeface="Berlin Sans FB Demi" pitchFamily="34" charset="0"/>
                <a:cs typeface="Aharoni" pitchFamily="2" charset="-79"/>
              </a:rPr>
              <a:t>         hon är glad</a:t>
            </a:r>
            <a:endParaRPr lang="sv-SE" sz="4400" dirty="0">
              <a:latin typeface="Berlin Sans FB Demi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98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?</a:t>
            </a:r>
            <a:r>
              <a:rPr lang="sv-SE" dirty="0" err="1" smtClean="0"/>
              <a:t>Estás</a:t>
            </a:r>
            <a:r>
              <a:rPr lang="sv-SE" dirty="0" smtClean="0"/>
              <a:t> </a:t>
            </a:r>
            <a:r>
              <a:rPr lang="sv-SE" dirty="0" err="1" smtClean="0"/>
              <a:t>enamorado</a:t>
            </a:r>
            <a:r>
              <a:rPr lang="sv-SE" dirty="0" smtClean="0"/>
              <a:t>?  Är du kär?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latin typeface="Berlin Sans FB Demi" pitchFamily="34" charset="0"/>
              </a:rPr>
              <a:t>Si, </a:t>
            </a:r>
            <a:r>
              <a:rPr lang="sv-SE" dirty="0" err="1" smtClean="0">
                <a:latin typeface="Berlin Sans FB Demi" pitchFamily="34" charset="0"/>
              </a:rPr>
              <a:t>estoy</a:t>
            </a:r>
            <a:r>
              <a:rPr lang="sv-SE" dirty="0" smtClean="0">
                <a:latin typeface="Berlin Sans FB Demi" pitchFamily="34" charset="0"/>
              </a:rPr>
              <a:t> </a:t>
            </a:r>
            <a:r>
              <a:rPr lang="sv-SE" dirty="0" err="1" smtClean="0">
                <a:latin typeface="Berlin Sans FB Demi" pitchFamily="34" charset="0"/>
              </a:rPr>
              <a:t>enamorado</a:t>
            </a:r>
            <a:r>
              <a:rPr lang="sv-SE" dirty="0" smtClean="0">
                <a:latin typeface="Berlin Sans FB Demi" pitchFamily="34" charset="0"/>
              </a:rPr>
              <a:t>      Ja, jag är kär </a:t>
            </a:r>
          </a:p>
          <a:p>
            <a:r>
              <a:rPr lang="sv-SE" dirty="0" smtClean="0">
                <a:latin typeface="Berlin Sans FB Demi" pitchFamily="34" charset="0"/>
              </a:rPr>
              <a:t>No, no </a:t>
            </a:r>
            <a:r>
              <a:rPr lang="sv-SE" dirty="0" err="1" smtClean="0">
                <a:latin typeface="Berlin Sans FB Demi" pitchFamily="34" charset="0"/>
              </a:rPr>
              <a:t>estoy</a:t>
            </a:r>
            <a:r>
              <a:rPr lang="sv-SE" dirty="0" smtClean="0">
                <a:latin typeface="Berlin Sans FB Demi" pitchFamily="34" charset="0"/>
              </a:rPr>
              <a:t> </a:t>
            </a:r>
            <a:r>
              <a:rPr lang="sv-SE" dirty="0" err="1" smtClean="0">
                <a:latin typeface="Berlin Sans FB Demi" pitchFamily="34" charset="0"/>
              </a:rPr>
              <a:t>enamorado</a:t>
            </a:r>
            <a:r>
              <a:rPr lang="sv-SE" dirty="0" smtClean="0">
                <a:latin typeface="Berlin Sans FB Demi" pitchFamily="34" charset="0"/>
              </a:rPr>
              <a:t>.</a:t>
            </a:r>
          </a:p>
          <a:p>
            <a:r>
              <a:rPr lang="sv-SE" dirty="0" smtClean="0">
                <a:latin typeface="Berlin Sans FB Demi" pitchFamily="34" charset="0"/>
              </a:rPr>
              <a:t> Nej, jag är inte kär</a:t>
            </a:r>
            <a:endParaRPr lang="sv-SE" dirty="0">
              <a:latin typeface="Berlin Sans FB Demi" pitchFamily="34" charset="0"/>
            </a:endParaRPr>
          </a:p>
        </p:txBody>
      </p:sp>
      <p:pic>
        <p:nvPicPr>
          <p:cNvPr id="1026" name="Picture 2" descr="C:\Program Files (x86)\Microsoft Office\MEDIA\CAGCAT10\j023087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04" y="3414417"/>
            <a:ext cx="2933732" cy="295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90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Att  Vara     </a:t>
            </a:r>
            <a:r>
              <a:rPr lang="sv-SE" dirty="0" err="1" smtClean="0"/>
              <a:t>verbo</a:t>
            </a:r>
            <a:r>
              <a:rPr lang="sv-SE" dirty="0" smtClean="0"/>
              <a:t> ser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6600" dirty="0" err="1" smtClean="0">
                <a:latin typeface="Berlin Sans FB Demi" pitchFamily="34" charset="0"/>
              </a:rPr>
              <a:t>Yo</a:t>
            </a:r>
            <a:r>
              <a:rPr lang="sv-SE" sz="6600" dirty="0" smtClean="0">
                <a:latin typeface="Berlin Sans FB Demi" pitchFamily="34" charset="0"/>
              </a:rPr>
              <a:t> </a:t>
            </a:r>
            <a:r>
              <a:rPr lang="sv-SE" sz="6600" dirty="0" err="1" smtClean="0">
                <a:latin typeface="Berlin Sans FB Demi" pitchFamily="34" charset="0"/>
              </a:rPr>
              <a:t>soy</a:t>
            </a:r>
            <a:r>
              <a:rPr lang="sv-SE" sz="6600" dirty="0" smtClean="0">
                <a:latin typeface="Berlin Sans FB Demi" pitchFamily="34" charset="0"/>
              </a:rPr>
              <a:t> </a:t>
            </a:r>
            <a:r>
              <a:rPr lang="sv-SE" sz="6600" dirty="0" err="1" smtClean="0">
                <a:latin typeface="Berlin Sans FB Demi" pitchFamily="34" charset="0"/>
              </a:rPr>
              <a:t>sueco</a:t>
            </a:r>
            <a:endParaRPr lang="sv-SE" sz="6600" dirty="0" smtClean="0">
              <a:latin typeface="Berlin Sans FB Demi" pitchFamily="34" charset="0"/>
            </a:endParaRPr>
          </a:p>
          <a:p>
            <a:r>
              <a:rPr lang="sv-SE" sz="6600" dirty="0" err="1" smtClean="0">
                <a:latin typeface="Berlin Sans FB Demi" pitchFamily="34" charset="0"/>
              </a:rPr>
              <a:t>Tú</a:t>
            </a:r>
            <a:r>
              <a:rPr lang="sv-SE" sz="6600" dirty="0" smtClean="0">
                <a:latin typeface="Berlin Sans FB Demi" pitchFamily="34" charset="0"/>
              </a:rPr>
              <a:t> </a:t>
            </a:r>
            <a:r>
              <a:rPr lang="sv-SE" sz="6600" dirty="0" err="1" smtClean="0">
                <a:latin typeface="Berlin Sans FB Demi" pitchFamily="34" charset="0"/>
              </a:rPr>
              <a:t>eres</a:t>
            </a:r>
            <a:r>
              <a:rPr lang="sv-SE" sz="6600" dirty="0" smtClean="0">
                <a:latin typeface="Berlin Sans FB Demi" pitchFamily="34" charset="0"/>
              </a:rPr>
              <a:t> </a:t>
            </a:r>
            <a:r>
              <a:rPr lang="sv-SE" sz="6600" dirty="0" err="1" smtClean="0">
                <a:latin typeface="Berlin Sans FB Demi" pitchFamily="34" charset="0"/>
              </a:rPr>
              <a:t>español</a:t>
            </a:r>
            <a:endParaRPr lang="sv-SE" sz="6600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Yo</a:t>
            </a:r>
            <a:r>
              <a:rPr lang="sv-SE" dirty="0" smtClean="0"/>
              <a:t> </a:t>
            </a:r>
            <a:r>
              <a:rPr lang="sv-SE" dirty="0" err="1" smtClean="0"/>
              <a:t>soy</a:t>
            </a:r>
            <a:r>
              <a:rPr lang="sv-SE" dirty="0" smtClean="0"/>
              <a:t> </a:t>
            </a:r>
            <a:r>
              <a:rPr lang="sv-SE" dirty="0" err="1" smtClean="0"/>
              <a:t>sueco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>
                <a:latin typeface="Berlin Sans FB Demi" pitchFamily="34" charset="0"/>
              </a:rPr>
              <a:t>Yo</a:t>
            </a:r>
            <a:r>
              <a:rPr lang="sv-SE" dirty="0" smtClean="0">
                <a:latin typeface="Berlin Sans FB Demi" pitchFamily="34" charset="0"/>
              </a:rPr>
              <a:t> </a:t>
            </a:r>
            <a:r>
              <a:rPr lang="sv-SE" dirty="0" err="1" smtClean="0">
                <a:latin typeface="Berlin Sans FB Demi" pitchFamily="34" charset="0"/>
              </a:rPr>
              <a:t>soy</a:t>
            </a:r>
            <a:r>
              <a:rPr lang="sv-SE" dirty="0" smtClean="0">
                <a:latin typeface="Berlin Sans FB Demi" pitchFamily="34" charset="0"/>
              </a:rPr>
              <a:t> </a:t>
            </a:r>
            <a:r>
              <a:rPr lang="sv-SE" dirty="0" err="1" smtClean="0">
                <a:latin typeface="Berlin Sans FB Demi" pitchFamily="34" charset="0"/>
              </a:rPr>
              <a:t>español</a:t>
            </a:r>
            <a:r>
              <a:rPr lang="sv-SE" dirty="0" smtClean="0">
                <a:latin typeface="Berlin Sans FB Demi" pitchFamily="34" charset="0"/>
              </a:rPr>
              <a:t> jag är spanjor</a:t>
            </a:r>
          </a:p>
          <a:p>
            <a:r>
              <a:rPr lang="sv-SE" dirty="0" err="1" smtClean="0">
                <a:latin typeface="Berlin Sans FB Demi" pitchFamily="34" charset="0"/>
              </a:rPr>
              <a:t>Tú</a:t>
            </a:r>
            <a:r>
              <a:rPr lang="sv-SE" dirty="0" smtClean="0">
                <a:latin typeface="Berlin Sans FB Demi" pitchFamily="34" charset="0"/>
              </a:rPr>
              <a:t> </a:t>
            </a:r>
            <a:r>
              <a:rPr lang="sv-SE" dirty="0" err="1" smtClean="0">
                <a:latin typeface="Berlin Sans FB Demi" pitchFamily="34" charset="0"/>
              </a:rPr>
              <a:t>eres</a:t>
            </a:r>
            <a:r>
              <a:rPr lang="sv-SE" dirty="0" smtClean="0">
                <a:latin typeface="Berlin Sans FB Demi" pitchFamily="34" charset="0"/>
              </a:rPr>
              <a:t> </a:t>
            </a:r>
            <a:r>
              <a:rPr lang="sv-SE" dirty="0" err="1" smtClean="0">
                <a:latin typeface="Berlin Sans FB Demi" pitchFamily="34" charset="0"/>
              </a:rPr>
              <a:t>español</a:t>
            </a:r>
            <a:r>
              <a:rPr lang="sv-SE" dirty="0" smtClean="0">
                <a:latin typeface="Berlin Sans FB Demi" pitchFamily="34" charset="0"/>
              </a:rPr>
              <a:t> du är spanjor</a:t>
            </a:r>
          </a:p>
          <a:p>
            <a:r>
              <a:rPr lang="sv-SE" dirty="0" err="1" smtClean="0">
                <a:latin typeface="Berlin Sans FB Demi" pitchFamily="34" charset="0"/>
              </a:rPr>
              <a:t>él</a:t>
            </a:r>
            <a:r>
              <a:rPr lang="sv-SE" dirty="0" smtClean="0">
                <a:latin typeface="Berlin Sans FB Demi" pitchFamily="34" charset="0"/>
              </a:rPr>
              <a:t> </a:t>
            </a:r>
            <a:r>
              <a:rPr lang="sv-SE" dirty="0" err="1" smtClean="0">
                <a:latin typeface="Berlin Sans FB Demi" pitchFamily="34" charset="0"/>
              </a:rPr>
              <a:t>es</a:t>
            </a:r>
            <a:r>
              <a:rPr lang="sv-SE" dirty="0">
                <a:latin typeface="Berlin Sans FB Demi" pitchFamily="34" charset="0"/>
              </a:rPr>
              <a:t> </a:t>
            </a:r>
            <a:r>
              <a:rPr lang="sv-SE" dirty="0" err="1" smtClean="0">
                <a:latin typeface="Berlin Sans FB Demi" pitchFamily="34" charset="0"/>
              </a:rPr>
              <a:t>español</a:t>
            </a:r>
            <a:r>
              <a:rPr lang="sv-SE" dirty="0" smtClean="0">
                <a:latin typeface="Berlin Sans FB Demi" pitchFamily="34" charset="0"/>
              </a:rPr>
              <a:t>  han är spanjor</a:t>
            </a:r>
          </a:p>
          <a:p>
            <a:r>
              <a:rPr lang="sv-SE" dirty="0" smtClean="0">
                <a:latin typeface="Berlin Sans FB Demi" pitchFamily="34" charset="0"/>
              </a:rPr>
              <a:t>Ella </a:t>
            </a:r>
            <a:r>
              <a:rPr lang="sv-SE" dirty="0" err="1" smtClean="0">
                <a:latin typeface="Berlin Sans FB Demi" pitchFamily="34" charset="0"/>
              </a:rPr>
              <a:t>es</a:t>
            </a:r>
            <a:r>
              <a:rPr lang="sv-SE" dirty="0" smtClean="0">
                <a:latin typeface="Berlin Sans FB Demi" pitchFamily="34" charset="0"/>
              </a:rPr>
              <a:t> </a:t>
            </a:r>
            <a:r>
              <a:rPr lang="sv-SE" dirty="0" err="1" smtClean="0">
                <a:latin typeface="Berlin Sans FB Demi" pitchFamily="34" charset="0"/>
              </a:rPr>
              <a:t>española</a:t>
            </a:r>
            <a:r>
              <a:rPr lang="sv-SE" dirty="0" smtClean="0">
                <a:latin typeface="Berlin Sans FB Demi" pitchFamily="34" charset="0"/>
              </a:rPr>
              <a:t> hon är spanjorska </a:t>
            </a:r>
            <a:endParaRPr lang="sv-SE" dirty="0">
              <a:latin typeface="Berlin Sans FB Demi" pitchFamily="34" charset="0"/>
            </a:endParaRPr>
          </a:p>
        </p:txBody>
      </p:sp>
      <p:pic>
        <p:nvPicPr>
          <p:cNvPr id="2050" name="Picture 2" descr="C:\Users\Erika\AppData\Local\Microsoft\Windows\Temporary Internet Files\Content.IE5\DACOVV1I\MM900178283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3806304"/>
            <a:ext cx="2204442" cy="181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Erika\AppData\Local\Microsoft\Windows\Temporary Internet Files\Content.IE5\6FV9CDMK\MP90043298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8" y="4312766"/>
            <a:ext cx="3448472" cy="11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Yo</a:t>
            </a:r>
            <a:r>
              <a:rPr lang="sv-SE" dirty="0" smtClean="0"/>
              <a:t> </a:t>
            </a:r>
            <a:r>
              <a:rPr lang="sv-SE" dirty="0" err="1" smtClean="0"/>
              <a:t>soy</a:t>
            </a:r>
            <a:r>
              <a:rPr lang="sv-SE" dirty="0" smtClean="0"/>
              <a:t> </a:t>
            </a:r>
            <a:r>
              <a:rPr lang="sv-SE" dirty="0" err="1" smtClean="0"/>
              <a:t>futbolista</a:t>
            </a:r>
            <a:r>
              <a:rPr lang="sv-SE" dirty="0" smtClean="0"/>
              <a:t> Jag är fotbollsspelare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Yo</a:t>
            </a:r>
            <a:r>
              <a:rPr lang="sv-SE" dirty="0" smtClean="0"/>
              <a:t> </a:t>
            </a:r>
            <a:r>
              <a:rPr lang="sv-SE" dirty="0" err="1" smtClean="0"/>
              <a:t>soy</a:t>
            </a:r>
            <a:r>
              <a:rPr lang="sv-SE" dirty="0" smtClean="0"/>
              <a:t> del </a:t>
            </a:r>
            <a:r>
              <a:rPr lang="sv-SE" dirty="0" smtClean="0"/>
              <a:t>Barcelona Jag är Barcelonas support.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5122" name="Picture 2" descr="C:\Users\Erika\AppData\Local\Microsoft\Windows\Temporary Internet Files\Content.IE5\7A28BP4E\MP90042274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439" y="2019589"/>
            <a:ext cx="4058762" cy="371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Tú</a:t>
            </a:r>
            <a:r>
              <a:rPr lang="sv-SE" dirty="0" smtClean="0"/>
              <a:t> </a:t>
            </a:r>
            <a:r>
              <a:rPr lang="sv-SE" dirty="0" err="1" smtClean="0"/>
              <a:t>eres</a:t>
            </a:r>
            <a:r>
              <a:rPr lang="sv-SE" dirty="0" smtClean="0"/>
              <a:t> </a:t>
            </a:r>
            <a:r>
              <a:rPr lang="sv-SE" dirty="0" err="1" smtClean="0"/>
              <a:t>chilena</a:t>
            </a:r>
            <a:r>
              <a:rPr lang="sv-SE" dirty="0" smtClean="0"/>
              <a:t> Du är chilenska.</a:t>
            </a:r>
            <a:endParaRPr lang="sv-SE" dirty="0"/>
          </a:p>
        </p:txBody>
      </p:sp>
      <p:pic>
        <p:nvPicPr>
          <p:cNvPr id="6146" name="Picture 2" descr="C:\Users\Erika\AppData\Local\Microsoft\Windows\Temporary Internet Files\Content.IE5\4AYN7EOT\MP900362642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2868612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Yo</a:t>
            </a:r>
            <a:r>
              <a:rPr lang="sv-SE" dirty="0" smtClean="0"/>
              <a:t> </a:t>
            </a:r>
            <a:r>
              <a:rPr lang="sv-SE" dirty="0" err="1" smtClean="0"/>
              <a:t>soy</a:t>
            </a:r>
            <a:r>
              <a:rPr lang="sv-SE" dirty="0" smtClean="0"/>
              <a:t> </a:t>
            </a:r>
            <a:r>
              <a:rPr lang="sv-SE" dirty="0" err="1" smtClean="0"/>
              <a:t>sueco</a:t>
            </a:r>
            <a:r>
              <a:rPr lang="sv-SE" dirty="0" smtClean="0"/>
              <a:t> Jag är svensk</a:t>
            </a:r>
            <a:endParaRPr lang="sv-SE" dirty="0"/>
          </a:p>
        </p:txBody>
      </p:sp>
      <p:pic>
        <p:nvPicPr>
          <p:cNvPr id="3074" name="Picture 2" descr="C:\Users\Erika\AppData\Local\Microsoft\Windows\Temporary Internet Files\Content.IE5\6FV9CDMK\MP90043298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954212"/>
            <a:ext cx="6400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9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?Eres </a:t>
            </a:r>
            <a:r>
              <a:rPr lang="sv-SE" dirty="0" err="1" smtClean="0"/>
              <a:t>sueco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6000" dirty="0" smtClean="0">
                <a:latin typeface="Berlin Sans FB Demi" pitchFamily="34" charset="0"/>
              </a:rPr>
              <a:t>Si, </a:t>
            </a:r>
            <a:r>
              <a:rPr lang="sv-SE" sz="6000" dirty="0" err="1" smtClean="0">
                <a:latin typeface="Berlin Sans FB Demi" pitchFamily="34" charset="0"/>
              </a:rPr>
              <a:t>soy</a:t>
            </a:r>
            <a:r>
              <a:rPr lang="sv-SE" sz="6000" dirty="0" smtClean="0">
                <a:latin typeface="Berlin Sans FB Demi" pitchFamily="34" charset="0"/>
              </a:rPr>
              <a:t> </a:t>
            </a:r>
            <a:r>
              <a:rPr lang="sv-SE" sz="6000" dirty="0" err="1" smtClean="0">
                <a:latin typeface="Berlin Sans FB Demi" pitchFamily="34" charset="0"/>
              </a:rPr>
              <a:t>sueco</a:t>
            </a:r>
            <a:endParaRPr lang="sv-SE" sz="6000" dirty="0" smtClean="0">
              <a:latin typeface="Berlin Sans FB Demi" pitchFamily="34" charset="0"/>
            </a:endParaRPr>
          </a:p>
          <a:p>
            <a:r>
              <a:rPr lang="sv-SE" sz="6000" dirty="0" smtClean="0">
                <a:latin typeface="Berlin Sans FB Demi" pitchFamily="34" charset="0"/>
              </a:rPr>
              <a:t>No, no </a:t>
            </a:r>
            <a:r>
              <a:rPr lang="sv-SE" sz="6000" dirty="0" err="1" smtClean="0">
                <a:latin typeface="Berlin Sans FB Demi" pitchFamily="34" charset="0"/>
              </a:rPr>
              <a:t>soy</a:t>
            </a:r>
            <a:r>
              <a:rPr lang="sv-SE" sz="6000" dirty="0" smtClean="0">
                <a:latin typeface="Berlin Sans FB Demi" pitchFamily="34" charset="0"/>
              </a:rPr>
              <a:t> </a:t>
            </a:r>
            <a:r>
              <a:rPr lang="sv-SE" sz="6000" dirty="0" err="1" smtClean="0">
                <a:latin typeface="Berlin Sans FB Demi" pitchFamily="34" charset="0"/>
              </a:rPr>
              <a:t>sueco</a:t>
            </a:r>
            <a:endParaRPr lang="sv-SE" sz="6000" dirty="0" smtClean="0">
              <a:latin typeface="Berlin Sans FB Demi" pitchFamily="34" charset="0"/>
            </a:endParaRP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4735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Verbo</a:t>
            </a:r>
            <a:r>
              <a:rPr lang="sv-SE" dirty="0" smtClean="0"/>
              <a:t> </a:t>
            </a:r>
            <a:r>
              <a:rPr lang="sv-SE" dirty="0" err="1" smtClean="0"/>
              <a:t>estar</a:t>
            </a:r>
            <a:r>
              <a:rPr lang="sv-SE" dirty="0" smtClean="0"/>
              <a:t>   att vara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latin typeface="Berlin Sans FB Demi" pitchFamily="34" charset="0"/>
              </a:rPr>
              <a:t> </a:t>
            </a:r>
            <a:r>
              <a:rPr lang="sv-SE" dirty="0" smtClean="0">
                <a:latin typeface="Berlin Sans FB Demi" pitchFamily="34" charset="0"/>
              </a:rPr>
              <a:t>   </a:t>
            </a:r>
            <a:r>
              <a:rPr lang="sv-SE" dirty="0" err="1" smtClean="0">
                <a:latin typeface="Berlin Sans FB Demi" pitchFamily="34" charset="0"/>
              </a:rPr>
              <a:t>yo</a:t>
            </a:r>
            <a:r>
              <a:rPr lang="sv-SE" dirty="0" smtClean="0">
                <a:latin typeface="Berlin Sans FB Demi" pitchFamily="34" charset="0"/>
              </a:rPr>
              <a:t> </a:t>
            </a:r>
            <a:r>
              <a:rPr lang="sv-SE" dirty="0" err="1" smtClean="0">
                <a:latin typeface="Berlin Sans FB Demi" pitchFamily="34" charset="0"/>
              </a:rPr>
              <a:t>estoy</a:t>
            </a:r>
            <a:r>
              <a:rPr lang="sv-SE" dirty="0" smtClean="0">
                <a:latin typeface="Berlin Sans FB Demi" pitchFamily="34" charset="0"/>
              </a:rPr>
              <a:t>     jag är</a:t>
            </a:r>
          </a:p>
          <a:p>
            <a:endParaRPr lang="sv-SE" dirty="0" smtClean="0">
              <a:latin typeface="Berlin Sans FB Demi" pitchFamily="34" charset="0"/>
            </a:endParaRPr>
          </a:p>
          <a:p>
            <a:r>
              <a:rPr lang="sv-SE" dirty="0" err="1" smtClean="0">
                <a:latin typeface="Berlin Sans FB Demi" pitchFamily="34" charset="0"/>
              </a:rPr>
              <a:t>tú</a:t>
            </a:r>
            <a:r>
              <a:rPr lang="sv-SE" dirty="0" smtClean="0">
                <a:latin typeface="Berlin Sans FB Demi" pitchFamily="34" charset="0"/>
              </a:rPr>
              <a:t> </a:t>
            </a:r>
            <a:r>
              <a:rPr lang="sv-SE" dirty="0" err="1" smtClean="0">
                <a:latin typeface="Berlin Sans FB Demi" pitchFamily="34" charset="0"/>
              </a:rPr>
              <a:t>estás</a:t>
            </a:r>
            <a:r>
              <a:rPr lang="sv-SE" dirty="0" smtClean="0">
                <a:latin typeface="Berlin Sans FB Demi" pitchFamily="34" charset="0"/>
              </a:rPr>
              <a:t>      du är</a:t>
            </a:r>
          </a:p>
          <a:p>
            <a:endParaRPr lang="sv-SE" dirty="0" smtClean="0">
              <a:latin typeface="Berlin Sans FB Demi" pitchFamily="34" charset="0"/>
            </a:endParaRPr>
          </a:p>
          <a:p>
            <a:r>
              <a:rPr lang="sv-SE" dirty="0" err="1" smtClean="0">
                <a:latin typeface="Berlin Sans FB Demi" pitchFamily="34" charset="0"/>
              </a:rPr>
              <a:t>él</a:t>
            </a:r>
            <a:r>
              <a:rPr lang="sv-SE" dirty="0" smtClean="0">
                <a:latin typeface="Berlin Sans FB Demi" pitchFamily="34" charset="0"/>
              </a:rPr>
              <a:t> </a:t>
            </a:r>
            <a:r>
              <a:rPr lang="sv-SE" dirty="0" err="1" smtClean="0">
                <a:latin typeface="Berlin Sans FB Demi" pitchFamily="34" charset="0"/>
              </a:rPr>
              <a:t>está</a:t>
            </a:r>
            <a:r>
              <a:rPr lang="sv-SE" dirty="0" smtClean="0">
                <a:latin typeface="Berlin Sans FB Demi" pitchFamily="34" charset="0"/>
              </a:rPr>
              <a:t>         han är</a:t>
            </a:r>
          </a:p>
          <a:p>
            <a:endParaRPr lang="sv-SE" dirty="0" smtClean="0">
              <a:latin typeface="Berlin Sans FB Demi" pitchFamily="34" charset="0"/>
            </a:endParaRPr>
          </a:p>
          <a:p>
            <a:r>
              <a:rPr lang="sv-SE" dirty="0" err="1" smtClean="0">
                <a:latin typeface="Berlin Sans FB Demi" pitchFamily="34" charset="0"/>
              </a:rPr>
              <a:t>ella</a:t>
            </a:r>
            <a:r>
              <a:rPr lang="sv-SE" dirty="0" smtClean="0">
                <a:latin typeface="Berlin Sans FB Demi" pitchFamily="34" charset="0"/>
              </a:rPr>
              <a:t> </a:t>
            </a:r>
            <a:r>
              <a:rPr lang="sv-SE" dirty="0" err="1" smtClean="0">
                <a:latin typeface="Berlin Sans FB Demi" pitchFamily="34" charset="0"/>
              </a:rPr>
              <a:t>está</a:t>
            </a:r>
            <a:r>
              <a:rPr lang="sv-SE" dirty="0" smtClean="0">
                <a:latin typeface="Berlin Sans FB Demi" pitchFamily="34" charset="0"/>
              </a:rPr>
              <a:t>      hon är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05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Ella </a:t>
            </a:r>
            <a:r>
              <a:rPr lang="sv-SE" dirty="0" err="1" smtClean="0"/>
              <a:t>está</a:t>
            </a:r>
            <a:r>
              <a:rPr lang="sv-SE" dirty="0" smtClean="0"/>
              <a:t> </a:t>
            </a:r>
            <a:r>
              <a:rPr lang="sv-SE" dirty="0" err="1" smtClean="0"/>
              <a:t>feliz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800271"/>
            <a:ext cx="8229600" cy="4625609"/>
          </a:xfrm>
        </p:spPr>
        <p:txBody>
          <a:bodyPr/>
          <a:lstStyle/>
          <a:p>
            <a:r>
              <a:rPr lang="sv-SE" dirty="0" smtClean="0">
                <a:latin typeface="Berlin Sans FB Demi" pitchFamily="34" charset="0"/>
              </a:rPr>
              <a:t>La chica </a:t>
            </a:r>
            <a:r>
              <a:rPr lang="sv-SE" dirty="0" err="1" smtClean="0">
                <a:latin typeface="Berlin Sans FB Demi" pitchFamily="34" charset="0"/>
              </a:rPr>
              <a:t>está</a:t>
            </a:r>
            <a:r>
              <a:rPr lang="sv-SE" dirty="0" smtClean="0">
                <a:latin typeface="Berlin Sans FB Demi" pitchFamily="34" charset="0"/>
              </a:rPr>
              <a:t> </a:t>
            </a:r>
            <a:r>
              <a:rPr lang="sv-SE" dirty="0" err="1" smtClean="0">
                <a:latin typeface="Berlin Sans FB Demi" pitchFamily="34" charset="0"/>
              </a:rPr>
              <a:t>feliz</a:t>
            </a:r>
            <a:r>
              <a:rPr lang="sv-SE" dirty="0" smtClean="0">
                <a:latin typeface="Berlin Sans FB Demi" pitchFamily="34" charset="0"/>
              </a:rPr>
              <a:t>   Flickan är glad.</a:t>
            </a:r>
            <a:endParaRPr lang="sv-SE" dirty="0">
              <a:latin typeface="Berlin Sans FB Demi" pitchFamily="34" charset="0"/>
            </a:endParaRPr>
          </a:p>
        </p:txBody>
      </p:sp>
      <p:pic>
        <p:nvPicPr>
          <p:cNvPr id="7170" name="Picture 2" descr="C:\Users\Erika\AppData\Local\Microsoft\Windows\Temporary Internet Files\Content.IE5\4AYN7EOT\MP90042264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71471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5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170</TotalTime>
  <Words>174</Words>
  <Application>Microsoft Office PowerPoint</Application>
  <PresentationFormat>Bildspel på skärmen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Aharoni</vt:lpstr>
      <vt:lpstr>Arial</vt:lpstr>
      <vt:lpstr>Berlin Sans FB Demi</vt:lpstr>
      <vt:lpstr>Corbel</vt:lpstr>
      <vt:lpstr>Wingdings</vt:lpstr>
      <vt:lpstr>Wingdings 2</vt:lpstr>
      <vt:lpstr>Wingdings 3</vt:lpstr>
      <vt:lpstr>Modul</vt:lpstr>
      <vt:lpstr>Mis primeros verbos en español</vt:lpstr>
      <vt:lpstr>Att  Vara     verbo ser</vt:lpstr>
      <vt:lpstr>Yo soy sueco</vt:lpstr>
      <vt:lpstr>Yo soy futbolista Jag är fotbollsspelare Yo soy del Barcelona Jag är Barcelonas support. </vt:lpstr>
      <vt:lpstr>Tú eres chilena Du är chilenska.</vt:lpstr>
      <vt:lpstr>Yo soy sueco Jag är svensk</vt:lpstr>
      <vt:lpstr>?Eres sueco?</vt:lpstr>
      <vt:lpstr>Verbo estar   att vara</vt:lpstr>
      <vt:lpstr>Ella está feliz</vt:lpstr>
      <vt:lpstr>Verbo estar</vt:lpstr>
      <vt:lpstr>?Estás enamorado?  Är du kär?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Verbo ser   att vara</dc:title>
  <dc:creator>Erika</dc:creator>
  <cp:lastModifiedBy>Microsoft-konto</cp:lastModifiedBy>
  <cp:revision>11</cp:revision>
  <dcterms:created xsi:type="dcterms:W3CDTF">2012-10-23T14:20:55Z</dcterms:created>
  <dcterms:modified xsi:type="dcterms:W3CDTF">2015-07-30T12:44:14Z</dcterms:modified>
</cp:coreProperties>
</file>